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57D6-10E3-ADCD-B577-750973FFB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14D30-500F-C9A1-46EC-A0AD622DC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77C14-6919-362E-58A5-7EE35B295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E4C34-0675-5BFE-89D7-946E8440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9283-8431-B60D-9F5C-5D8B1316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22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3008-1D75-3D88-776E-C22AA96B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3F268-4B10-B63E-DDB5-DCB117F4B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9C79B-57E5-88E9-2325-00FC4BAC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FF3CA-F4ED-5FCD-8234-EC018981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AED0-2545-2059-C507-24126554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4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28684C-11C9-4BA2-3AD3-42E7A3A31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19521-14EE-6664-FB94-244361C56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2CBE5-2564-2F32-1A70-438C6A3D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53385-74F3-BF23-D311-9AD68129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AD05A-38C0-B002-90B6-B5082786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15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B04D-47A1-EDD6-F77F-1C889D90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9B6CC-0074-4242-A95B-F99547C0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09603-2B24-2D49-E6AB-8357F0AD6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5B3DC-7E4A-E6FC-0F9A-113BCE505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84E3E-910C-F1E3-A9A6-F30F213E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79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3FA5-F7EC-4247-79FF-C425EFE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E1FC3-1599-607E-EC40-F1B8650C3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894DB-07AE-B0D9-C0DB-17B9AA80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DC74E-000E-B5C1-224D-D48C872C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7B4FE-5D7F-2154-0310-53EC91BF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91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D091-66C2-542C-C118-B6A18F2E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4EDDC-3A98-4387-8C93-E97C8BDE1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8FE25-A196-EEF1-6B04-58A3ED36F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FFE27-7B78-692F-1F8A-E83215AF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BFA0C-EB7C-CEB3-2BD2-2FCA37C1F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5DA57-4B50-25A6-6F6F-CDFE8F32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81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BBE6-E72D-43F7-75D0-DC179965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97721-3F96-46E1-9C56-096D39D05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5EF05-C4B2-82FE-6DD3-3B7D634A0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E6258-36D2-02F3-3CF5-569BB9518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792D2-B28C-1713-D268-CF0BD1756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68813-D82B-99E8-6762-A6ACB012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658F1F-4CF7-E500-CBF1-E0984A7D1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6B7A4-7694-6F12-C555-8ABA68C0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00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8B38-EAAE-318C-63C8-084ADB20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AD655A-4EC9-7841-F7D1-9244E7E3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D6DA0-DB2E-917F-F239-25F727C1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D0681-935B-1EE4-3862-300262E5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91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83E654-3720-A61E-3DF8-44A2CF87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1765A-1775-925C-3308-4F0EDFB8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85A86-D5A4-88A0-1EAB-77C8CCAE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89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08EC-11D5-F914-41DD-37C6850C9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EA84-34FE-5FAA-F093-391B922C7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54C8A-1912-34DA-35CD-2B57E6EE8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6B656-01AF-B066-FCC6-0284C1F7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1B951-8785-C17D-09B7-2DE9D00D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8DDC1-A42D-1417-3C14-05FA9A79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89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0664-CFB5-D20A-84A5-F31A81BEA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52460-46D4-820C-DACE-CB6395F70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A60C3-0619-5173-BAEF-5742A1A0D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0DB4A-04F3-7AC1-6DFB-C84F51EC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4A4E7-060B-4751-F5D3-8FEE98E83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4DC1E-4992-741A-4669-5D4C4A84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7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4B2C2E-9313-4BA7-BAE7-F15A352C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03103-6D59-89F6-FE4F-6A7A6B380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DDDD2-5A85-9285-818E-5B4732E9D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90203-58B6-46E6-AA49-4E97F75B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76111-40FF-48B7-D34B-8E5F0CA2A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6BA64-391E-E117-9EB7-78F23B1BF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E2DD6-6945-4BC6-8E7A-3A32CFF02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59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AFEE66-F952-6CBF-C1C2-15D01B9331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Caladea" panose="02040503050406030204" pitchFamily="18" charset="0"/>
              </a:rPr>
              <a:t>Akaar- Working Explained </a:t>
            </a:r>
            <a:endParaRPr lang="en-IN" sz="4800" b="1" dirty="0">
              <a:latin typeface="Calade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34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487EF-7B71-7CEC-AFA3-7B8E60201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6BAD3A-8EB3-9D24-DE7B-6B3DC47AD6D7}"/>
              </a:ext>
            </a:extLst>
          </p:cNvPr>
          <p:cNvSpPr/>
          <p:nvPr/>
        </p:nvSpPr>
        <p:spPr>
          <a:xfrm>
            <a:off x="0" y="2564092"/>
            <a:ext cx="1979629" cy="11123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CF131-E47B-2838-8177-BB5C2BAE1C63}"/>
              </a:ext>
            </a:extLst>
          </p:cNvPr>
          <p:cNvCxnSpPr>
            <a:cxnSpLocks/>
          </p:cNvCxnSpPr>
          <p:nvPr/>
        </p:nvCxnSpPr>
        <p:spPr>
          <a:xfrm flipH="1">
            <a:off x="1979629" y="2215299"/>
            <a:ext cx="1941922" cy="90497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43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DCFE6-5808-2693-F44C-8368E9DD4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F24128-C929-EAD5-67B3-FBAE8CBDE8FE}"/>
              </a:ext>
            </a:extLst>
          </p:cNvPr>
          <p:cNvSpPr/>
          <p:nvPr/>
        </p:nvSpPr>
        <p:spPr>
          <a:xfrm>
            <a:off x="0" y="4006391"/>
            <a:ext cx="2017336" cy="11123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E108EA-1D67-1333-C3A3-D2D5A595AB73}"/>
              </a:ext>
            </a:extLst>
          </p:cNvPr>
          <p:cNvCxnSpPr>
            <a:cxnSpLocks/>
          </p:cNvCxnSpPr>
          <p:nvPr/>
        </p:nvCxnSpPr>
        <p:spPr>
          <a:xfrm flipH="1">
            <a:off x="2017336" y="2948233"/>
            <a:ext cx="1894788" cy="146351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71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9BFF3-6D1E-5BDB-1356-BFF02E180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3EB53D7-0484-DAFD-5B78-A93662C4D708}"/>
              </a:ext>
            </a:extLst>
          </p:cNvPr>
          <p:cNvSpPr/>
          <p:nvPr/>
        </p:nvSpPr>
        <p:spPr>
          <a:xfrm>
            <a:off x="10218656" y="1232555"/>
            <a:ext cx="1973344" cy="9827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105FA2-1F18-1454-4B73-19BF5E47639C}"/>
              </a:ext>
            </a:extLst>
          </p:cNvPr>
          <p:cNvCxnSpPr>
            <a:cxnSpLocks/>
          </p:cNvCxnSpPr>
          <p:nvPr/>
        </p:nvCxnSpPr>
        <p:spPr>
          <a:xfrm flipV="1">
            <a:off x="8385142" y="1791093"/>
            <a:ext cx="1946635" cy="163790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34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5832D-4943-0407-1905-B62436543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B634D84-4158-7321-2777-D5D55A19D338}"/>
              </a:ext>
            </a:extLst>
          </p:cNvPr>
          <p:cNvSpPr/>
          <p:nvPr/>
        </p:nvSpPr>
        <p:spPr>
          <a:xfrm>
            <a:off x="9803876" y="2582944"/>
            <a:ext cx="2388124" cy="10935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FC9DC8-43D0-0C1D-2876-C9944541BD4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7748833" y="3129699"/>
            <a:ext cx="2055043" cy="108408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52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4E71D-1B28-198C-872D-5F39E3967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2CDE214-70AE-8314-68CB-4094B3BF1317}"/>
              </a:ext>
            </a:extLst>
          </p:cNvPr>
          <p:cNvSpPr/>
          <p:nvPr/>
        </p:nvSpPr>
        <p:spPr>
          <a:xfrm>
            <a:off x="10058400" y="4110086"/>
            <a:ext cx="2133600" cy="95210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F76917-F47B-DDC5-ED78-C30E98FF5ECF}"/>
              </a:ext>
            </a:extLst>
          </p:cNvPr>
          <p:cNvCxnSpPr>
            <a:cxnSpLocks/>
          </p:cNvCxnSpPr>
          <p:nvPr/>
        </p:nvCxnSpPr>
        <p:spPr>
          <a:xfrm>
            <a:off x="7852528" y="3429000"/>
            <a:ext cx="2271860" cy="101102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755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03A8-D5CC-7FCF-37E0-4FC6697D0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E08CEA6-1199-A394-FC7C-3D6C00322695}"/>
              </a:ext>
            </a:extLst>
          </p:cNvPr>
          <p:cNvSpPr/>
          <p:nvPr/>
        </p:nvSpPr>
        <p:spPr>
          <a:xfrm>
            <a:off x="5027630" y="4065309"/>
            <a:ext cx="2102178" cy="10275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36F2EF-8235-DC48-9956-5A4BC1F18C06}"/>
              </a:ext>
            </a:extLst>
          </p:cNvPr>
          <p:cNvCxnSpPr>
            <a:cxnSpLocks/>
          </p:cNvCxnSpPr>
          <p:nvPr/>
        </p:nvCxnSpPr>
        <p:spPr>
          <a:xfrm>
            <a:off x="4185501" y="3035431"/>
            <a:ext cx="876693" cy="131975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4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27C05-1AF7-089B-09BA-264D82891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774DA2-A25F-92DB-0A13-7D3883491E1F}"/>
              </a:ext>
            </a:extLst>
          </p:cNvPr>
          <p:cNvSpPr txBox="1"/>
          <p:nvPr/>
        </p:nvSpPr>
        <p:spPr>
          <a:xfrm>
            <a:off x="744718" y="2432115"/>
            <a:ext cx="3016577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Fill the necessary info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FAC254-A418-35FF-393B-55DECA660ED9}"/>
              </a:ext>
            </a:extLst>
          </p:cNvPr>
          <p:cNvSpPr/>
          <p:nvPr/>
        </p:nvSpPr>
        <p:spPr>
          <a:xfrm>
            <a:off x="3761295" y="3429000"/>
            <a:ext cx="1429730" cy="7681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AF6DF7-7773-CCEB-34EC-DB6F0B468C01}"/>
              </a:ext>
            </a:extLst>
          </p:cNvPr>
          <p:cNvCxnSpPr>
            <a:cxnSpLocks/>
          </p:cNvCxnSpPr>
          <p:nvPr/>
        </p:nvCxnSpPr>
        <p:spPr>
          <a:xfrm flipH="1" flipV="1">
            <a:off x="4892512" y="4072380"/>
            <a:ext cx="1366886" cy="11123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76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E09FCD-514F-D14D-0113-A751B30D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E3356D-9A4D-5B1A-8ECF-F91C034F2487}"/>
              </a:ext>
            </a:extLst>
          </p:cNvPr>
          <p:cNvSpPr/>
          <p:nvPr/>
        </p:nvSpPr>
        <p:spPr>
          <a:xfrm>
            <a:off x="3899555" y="3758938"/>
            <a:ext cx="2196445" cy="7681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8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A245C-7F28-F63F-4C66-39194645C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6301617-77D0-DB9B-4D37-26FFD906BF56}"/>
              </a:ext>
            </a:extLst>
          </p:cNvPr>
          <p:cNvSpPr/>
          <p:nvPr/>
        </p:nvSpPr>
        <p:spPr>
          <a:xfrm>
            <a:off x="7767687" y="1034592"/>
            <a:ext cx="1429730" cy="7681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440C37-AF6A-EDE2-75A4-23F5E672F5B8}"/>
              </a:ext>
            </a:extLst>
          </p:cNvPr>
          <p:cNvCxnSpPr>
            <a:cxnSpLocks/>
          </p:cNvCxnSpPr>
          <p:nvPr/>
        </p:nvCxnSpPr>
        <p:spPr>
          <a:xfrm flipH="1" flipV="1">
            <a:off x="8482552" y="1802706"/>
            <a:ext cx="1366886" cy="11123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5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C22B3-350D-F782-7433-4023BE69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9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AFCE9-FEC6-5BD1-CCD7-B9E922DF0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263B21-42A4-AF8F-AEB9-6E385BC3D5A5}"/>
              </a:ext>
            </a:extLst>
          </p:cNvPr>
          <p:cNvSpPr/>
          <p:nvPr/>
        </p:nvSpPr>
        <p:spPr>
          <a:xfrm>
            <a:off x="6768446" y="452487"/>
            <a:ext cx="1140644" cy="5373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236477-7225-6239-E7E0-4138A98C5C2E}"/>
              </a:ext>
            </a:extLst>
          </p:cNvPr>
          <p:cNvCxnSpPr/>
          <p:nvPr/>
        </p:nvCxnSpPr>
        <p:spPr>
          <a:xfrm flipV="1">
            <a:off x="5429839" y="989815"/>
            <a:ext cx="1687398" cy="217759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E13976-482E-03CC-050C-719B55C10974}"/>
              </a:ext>
            </a:extLst>
          </p:cNvPr>
          <p:cNvSpPr txBox="1"/>
          <p:nvPr/>
        </p:nvSpPr>
        <p:spPr>
          <a:xfrm>
            <a:off x="4081806" y="3318235"/>
            <a:ext cx="4326903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Create a folder for project, add server.js in it. Create folders </a:t>
            </a:r>
            <a:r>
              <a:rPr lang="en-US" b="1" dirty="0" err="1"/>
              <a:t>data,routes</a:t>
            </a:r>
            <a:r>
              <a:rPr lang="en-US" b="1" dirty="0"/>
              <a:t> and public.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92896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CB99F-A286-33D3-2261-3077C4304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60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2D325-03E7-1901-0EE0-87E03143C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79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39A63-F97E-B6B9-E6C8-54985C8F1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2BF091B-776B-7EAC-57F9-B3E2A0095DD0}"/>
              </a:ext>
            </a:extLst>
          </p:cNvPr>
          <p:cNvSpPr/>
          <p:nvPr/>
        </p:nvSpPr>
        <p:spPr>
          <a:xfrm>
            <a:off x="11180190" y="1100579"/>
            <a:ext cx="1011810" cy="10132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B4CF6B-B753-FE01-19A2-1C1B7A83927F}"/>
              </a:ext>
            </a:extLst>
          </p:cNvPr>
          <p:cNvCxnSpPr>
            <a:cxnSpLocks/>
          </p:cNvCxnSpPr>
          <p:nvPr/>
        </p:nvCxnSpPr>
        <p:spPr>
          <a:xfrm flipV="1">
            <a:off x="9659333" y="1922898"/>
            <a:ext cx="1676399" cy="150610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514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58FAC-5766-F915-C577-5054DAA5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AF6767-CF9A-938F-F660-164D84141561}"/>
              </a:ext>
            </a:extLst>
          </p:cNvPr>
          <p:cNvSpPr/>
          <p:nvPr/>
        </p:nvSpPr>
        <p:spPr>
          <a:xfrm>
            <a:off x="5090474" y="2083325"/>
            <a:ext cx="2290713" cy="2450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F4905B-0E67-6D15-93EB-BBEBFAAE37BD}"/>
              </a:ext>
            </a:extLst>
          </p:cNvPr>
          <p:cNvCxnSpPr>
            <a:cxnSpLocks/>
          </p:cNvCxnSpPr>
          <p:nvPr/>
        </p:nvCxnSpPr>
        <p:spPr>
          <a:xfrm flipH="1" flipV="1">
            <a:off x="7238214" y="3978112"/>
            <a:ext cx="1366886" cy="11123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29A89E-C161-4FB9-CC9A-A1A81D8F91CD}"/>
              </a:ext>
            </a:extLst>
          </p:cNvPr>
          <p:cNvSpPr txBox="1"/>
          <p:nvPr/>
        </p:nvSpPr>
        <p:spPr>
          <a:xfrm>
            <a:off x="4449451" y="5090474"/>
            <a:ext cx="6485641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On tapping any of this icons or….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663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E6E21-5A53-95A5-507B-036BA8D6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6EAF4-6932-9CFB-5ADE-87EDB07A669F}"/>
              </a:ext>
            </a:extLst>
          </p:cNvPr>
          <p:cNvSpPr txBox="1"/>
          <p:nvPr/>
        </p:nvSpPr>
        <p:spPr>
          <a:xfrm>
            <a:off x="1753385" y="1611983"/>
            <a:ext cx="9106293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IN" b="1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303EA9-B802-A98A-92E7-FBB6183D1D9D}"/>
              </a:ext>
            </a:extLst>
          </p:cNvPr>
          <p:cNvCxnSpPr>
            <a:cxnSpLocks/>
          </p:cNvCxnSpPr>
          <p:nvPr/>
        </p:nvCxnSpPr>
        <p:spPr>
          <a:xfrm flipH="1" flipV="1">
            <a:off x="6568911" y="1981315"/>
            <a:ext cx="1366886" cy="11123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E3C9EE-6C0A-B204-36DD-9F104AD71937}"/>
              </a:ext>
            </a:extLst>
          </p:cNvPr>
          <p:cNvSpPr txBox="1"/>
          <p:nvPr/>
        </p:nvSpPr>
        <p:spPr>
          <a:xfrm>
            <a:off x="4289195" y="3223966"/>
            <a:ext cx="6485641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…or this options (except top)…next window will appear.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997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02332-0BB8-FAB3-5C9F-59DE17F3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4CA7FB-E2B5-0116-8A39-9CD749A4332C}"/>
              </a:ext>
            </a:extLst>
          </p:cNvPr>
          <p:cNvSpPr txBox="1"/>
          <p:nvPr/>
        </p:nvSpPr>
        <p:spPr>
          <a:xfrm>
            <a:off x="2853179" y="4722827"/>
            <a:ext cx="6485641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Since these options are not added yet.</a:t>
            </a:r>
            <a:endParaRPr lang="en-IN" b="1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B1EB30-3853-89D1-E9A4-F0C11EE38201}"/>
              </a:ext>
            </a:extLst>
          </p:cNvPr>
          <p:cNvCxnSpPr>
            <a:cxnSpLocks/>
          </p:cNvCxnSpPr>
          <p:nvPr/>
        </p:nvCxnSpPr>
        <p:spPr>
          <a:xfrm flipV="1">
            <a:off x="3996964" y="3661472"/>
            <a:ext cx="249810" cy="113677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95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9F623-B55A-2BC0-654B-F5BF4FF9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33A808B-3988-CC15-695F-44FE51EB7E7C}"/>
              </a:ext>
            </a:extLst>
          </p:cNvPr>
          <p:cNvSpPr/>
          <p:nvPr/>
        </p:nvSpPr>
        <p:spPr>
          <a:xfrm>
            <a:off x="1404594" y="1527142"/>
            <a:ext cx="1145614" cy="5373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9A5121-D116-6614-4612-153FB8FA17F3}"/>
              </a:ext>
            </a:extLst>
          </p:cNvPr>
          <p:cNvCxnSpPr>
            <a:cxnSpLocks/>
          </p:cNvCxnSpPr>
          <p:nvPr/>
        </p:nvCxnSpPr>
        <p:spPr>
          <a:xfrm flipH="1" flipV="1">
            <a:off x="2158738" y="2055042"/>
            <a:ext cx="1574276" cy="217759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7057BE-A504-9B99-9E8B-8E29C86C946E}"/>
              </a:ext>
            </a:extLst>
          </p:cNvPr>
          <p:cNvSpPr txBox="1"/>
          <p:nvPr/>
        </p:nvSpPr>
        <p:spPr>
          <a:xfrm>
            <a:off x="1560135" y="4232634"/>
            <a:ext cx="4345757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Inside data folder add </a:t>
            </a:r>
            <a:r>
              <a:rPr lang="en-US" b="1" dirty="0" err="1"/>
              <a:t>orders.json</a:t>
            </a:r>
            <a:r>
              <a:rPr lang="en-US" b="1" dirty="0"/>
              <a:t> and </a:t>
            </a:r>
            <a:r>
              <a:rPr lang="en-US" b="1" dirty="0" err="1"/>
              <a:t>users.json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0508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1C49D-5494-3A4D-56B0-C079BA8CD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9DC9B0-EFB8-0E57-BE6C-074336BCC7A8}"/>
              </a:ext>
            </a:extLst>
          </p:cNvPr>
          <p:cNvSpPr txBox="1"/>
          <p:nvPr/>
        </p:nvSpPr>
        <p:spPr>
          <a:xfrm>
            <a:off x="2931736" y="3535052"/>
            <a:ext cx="5128182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Add all the web-pages related stuff inside the public folder.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602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272DC-7530-ACF3-37FB-E5AE0FD1E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34F11CF-6679-3323-885D-D93ECBEBF89A}"/>
              </a:ext>
            </a:extLst>
          </p:cNvPr>
          <p:cNvSpPr/>
          <p:nvPr/>
        </p:nvSpPr>
        <p:spPr>
          <a:xfrm>
            <a:off x="1432875" y="1541282"/>
            <a:ext cx="1140644" cy="5373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1E83A7-03AE-0215-AEF0-5E1E53450DF0}"/>
              </a:ext>
            </a:extLst>
          </p:cNvPr>
          <p:cNvCxnSpPr>
            <a:cxnSpLocks/>
          </p:cNvCxnSpPr>
          <p:nvPr/>
        </p:nvCxnSpPr>
        <p:spPr>
          <a:xfrm flipH="1" flipV="1">
            <a:off x="2276574" y="2078610"/>
            <a:ext cx="1890073" cy="123962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05B35A-7FD9-3C89-629A-78237BF4A2EB}"/>
              </a:ext>
            </a:extLst>
          </p:cNvPr>
          <p:cNvSpPr txBox="1"/>
          <p:nvPr/>
        </p:nvSpPr>
        <p:spPr>
          <a:xfrm>
            <a:off x="4081806" y="3318235"/>
            <a:ext cx="4326903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Add auth.js and order.js inside the routes folder.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3919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8D46B-58E8-B079-7A20-D3B073FD0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0D228-9B9A-65B9-DC20-462957CE669C}"/>
              </a:ext>
            </a:extLst>
          </p:cNvPr>
          <p:cNvSpPr txBox="1"/>
          <p:nvPr/>
        </p:nvSpPr>
        <p:spPr>
          <a:xfrm>
            <a:off x="3365369" y="2413262"/>
            <a:ext cx="6485641" cy="646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This page will appear after running “node server.js” on terminal/VS code.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22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CF8F-EA54-8B3F-B38A-33FDA3C30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2CF1444-EFB3-16B4-36B9-855C7D2AB137}"/>
              </a:ext>
            </a:extLst>
          </p:cNvPr>
          <p:cNvSpPr/>
          <p:nvPr/>
        </p:nvSpPr>
        <p:spPr>
          <a:xfrm>
            <a:off x="3511484" y="1121790"/>
            <a:ext cx="3143840" cy="5373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38AC5C-85B9-2EA7-7FA7-BDD4629DA13C}"/>
              </a:ext>
            </a:extLst>
          </p:cNvPr>
          <p:cNvCxnSpPr>
            <a:cxnSpLocks/>
          </p:cNvCxnSpPr>
          <p:nvPr/>
        </p:nvCxnSpPr>
        <p:spPr>
          <a:xfrm flipH="1" flipV="1">
            <a:off x="5439266" y="1659118"/>
            <a:ext cx="805992" cy="165911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6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36EE2-0342-AF33-62B7-F1738ABC0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0F8E84B-FB11-0EBA-E917-A508BC8D0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6BBDEF6-79EA-3A2D-2B71-01AB08E389DE}"/>
              </a:ext>
            </a:extLst>
          </p:cNvPr>
          <p:cNvSpPr/>
          <p:nvPr/>
        </p:nvSpPr>
        <p:spPr>
          <a:xfrm>
            <a:off x="0" y="1140643"/>
            <a:ext cx="1960775" cy="11029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B46BE2-8963-FF6E-252A-3EAFF9F66D94}"/>
              </a:ext>
            </a:extLst>
          </p:cNvPr>
          <p:cNvCxnSpPr>
            <a:cxnSpLocks/>
          </p:cNvCxnSpPr>
          <p:nvPr/>
        </p:nvCxnSpPr>
        <p:spPr>
          <a:xfrm flipH="1" flipV="1">
            <a:off x="1687398" y="2062113"/>
            <a:ext cx="805992" cy="165911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83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110</Words>
  <Application>Microsoft Office PowerPoint</Application>
  <PresentationFormat>Widescreen</PresentationFormat>
  <Paragraphs>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Caladea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sunil malgunde</dc:creator>
  <cp:lastModifiedBy>sunil malgunde</cp:lastModifiedBy>
  <cp:revision>1</cp:revision>
  <dcterms:created xsi:type="dcterms:W3CDTF">2025-07-25T17:00:00Z</dcterms:created>
  <dcterms:modified xsi:type="dcterms:W3CDTF">2025-07-25T17:16:20Z</dcterms:modified>
</cp:coreProperties>
</file>